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55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PGS-MFS-EHS-205 - GESTÃO DE PRODUTOS QUÍMICOS –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 XX hora (carga horária de acordo com a quantidade de produtos químicos)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 previstas no 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preventivas para o uso seguro;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Informações de segurança dos produtos químicos que serão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Rotulagem preventiva;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Procedimentos para atuação em situações de emergências;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Ficha de Informações de Segurança de Produtos Químicos (FISPQ) do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produto químico específico que manuseia;</a:t>
            </a: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11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PGS-MFS-EHS-205 - Gestão de Produtos Químicos.</a:t>
            </a:r>
            <a:endParaRPr lang="pt-BR" sz="1100" b="0" i="0" u="none" strike="noStrike" baseline="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2548</TotalTime>
  <Words>220</Words>
  <Application>Microsoft Office PowerPoint</Application>
  <PresentationFormat>Personalizar</PresentationFormat>
  <Paragraphs>37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437</cp:revision>
  <cp:lastPrinted>2023-01-18T11:46:20Z</cp:lastPrinted>
  <dcterms:created xsi:type="dcterms:W3CDTF">1996-09-21T19:33:27Z</dcterms:created>
  <dcterms:modified xsi:type="dcterms:W3CDTF">2024-08-19T20:45:03Z</dcterms:modified>
</cp:coreProperties>
</file>